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59" r:id="rId34"/>
    <p:sldId id="660"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 id="1132"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75" d="100"/>
          <a:sy n="75" d="100"/>
        </p:scale>
        <p:origin x="154" y="4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name="Corel DESIGNER" r:id="rId17" imgW="2743200" imgH="1536480" progId="Corel DESIGNER.Graphic.10">
                  <p:embed/>
                </p:oleObj>
              </mc:Choice>
              <mc:Fallback>
                <p:oleObj name="Corel DESIGNER" r:id="rId17" imgW="2743200" imgH="1536480" progId="Corel DESIGNER.Graphic.10">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133</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58489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33</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34</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34</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C0672DF-70E2-400A-9EC5-D5D911750743}"/>
              </a:ext>
            </a:extLst>
          </p:cNvPr>
          <p:cNvPicPr>
            <a:picLocks noChangeAspect="1"/>
          </p:cNvPicPr>
          <p:nvPr/>
        </p:nvPicPr>
        <p:blipFill>
          <a:blip r:embed="rId3"/>
          <a:stretch>
            <a:fillRect/>
          </a:stretch>
        </p:blipFill>
        <p:spPr>
          <a:xfrm>
            <a:off x="1858526" y="2442575"/>
            <a:ext cx="5278759" cy="3911750"/>
          </a:xfrm>
          <a:prstGeom prst="rect">
            <a:avLst/>
          </a:prstGeom>
        </p:spPr>
      </p:pic>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lang="en-US" altLang="ja-JP" sz="1800" dirty="0">
                <a:solidFill>
                  <a:schemeClr val="tx1"/>
                </a:solidFill>
              </a:rPr>
              <a:t>Code::Blocks         </a:t>
            </a:r>
            <a:r>
              <a:rPr kumimoji="1" lang="en-US" altLang="ja-JP" sz="1800" dirty="0">
                <a:solidFill>
                  <a:schemeClr val="tx1"/>
                </a:solidFill>
              </a:rPr>
              <a:t> </a:t>
            </a:r>
            <a:r>
              <a:rPr kumimoji="1" lang="ja-JP" altLang="en-US" sz="1800" dirty="0">
                <a:solidFill>
                  <a:schemeClr val="tx1"/>
                </a:solidFill>
              </a:rPr>
              <a:t>→</a:t>
            </a:r>
            <a:r>
              <a:rPr kumimoji="1" lang="en-US" altLang="ja-JP" sz="1800" dirty="0">
                <a:solidFill>
                  <a:schemeClr val="tx1"/>
                </a:solidFill>
              </a:rPr>
              <a:t> </a:t>
            </a:r>
            <a:r>
              <a:rPr kumimoji="1" lang="en-US" altLang="ja-JP" sz="1800" dirty="0" err="1">
                <a:solidFill>
                  <a:schemeClr val="tx1"/>
                </a:solidFill>
              </a:rPr>
              <a:t>CodeBlocks</a:t>
            </a:r>
            <a:r>
              <a:rPr kumimoji="1" lang="en-US" altLang="ja-JP" sz="1800" dirty="0">
                <a:solidFill>
                  <a:schemeClr val="tx1"/>
                </a:solidFill>
              </a:rPr>
              <a:t>-Unix </a:t>
            </a:r>
            <a:r>
              <a:rPr kumimoji="1" lang="en-US" altLang="ja-JP" sz="1800" dirty="0" err="1">
                <a:solidFill>
                  <a:schemeClr val="tx1"/>
                </a:solidFill>
              </a:rPr>
              <a:t>Makefiles</a:t>
            </a:r>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17 2022</a:t>
            </a:r>
            <a:r>
              <a:rPr lang="ja-JP" altLang="en-US" sz="1800" dirty="0">
                <a:solidFill>
                  <a:schemeClr val="tx1"/>
                </a:solidFill>
              </a:rPr>
              <a:t>」を指定</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a:solidFill>
                  <a:srgbClr val="5F5F5F"/>
                </a:solidFill>
              </a:rPr>
              <a:t>$ rtm2-naming</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6963" y="3443697"/>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1150" y="3429000"/>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401" y="3506659"/>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392593" y="3838529"/>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50271" y="383052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USB</a:t>
            </a:r>
            <a:r>
              <a:rPr lang="ja-JP" altLang="en-US" sz="1600" kern="0" dirty="0">
                <a:solidFill>
                  <a:srgbClr val="5F5F5F"/>
                </a:solidFill>
              </a:rPr>
              <a:t>メモリ内の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openrtp2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370658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2</a:t>
            </a:r>
            <a:r>
              <a:rPr lang="ja-JP" altLang="en-US" sz="1800" kern="0" dirty="0">
                <a:solidFill>
                  <a:srgbClr val="5F5F5F"/>
                </a:solidFill>
              </a:rPr>
              <a:t>つ並んだトグルスイッチの内側のスイッチをオンにする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つ並んだボタンの中央のボタンを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a:t>
            </a:r>
            <a:r>
              <a:rPr lang="ja-JP" altLang="en-US" sz="1800" b="1" kern="0" dirty="0">
                <a:solidFill>
                  <a:schemeClr val="tx1">
                    <a:lumMod val="75000"/>
                    <a:lumOff val="25000"/>
                  </a:schemeClr>
                </a:solidFill>
              </a:rPr>
              <a:t> </a:t>
            </a:r>
            <a:r>
              <a:rPr lang="en-US" altLang="ja-JP" sz="1800" b="1" kern="0" dirty="0">
                <a:solidFill>
                  <a:schemeClr val="tx1">
                    <a:lumMod val="75000"/>
                    <a:lumOff val="25000"/>
                  </a:schemeClr>
                </a:solidFill>
              </a:rPr>
              <a:t>V3</a:t>
            </a:r>
            <a:r>
              <a:rPr lang="en-US" altLang="ja-JP" sz="1800" kern="0" dirty="0">
                <a:solidFill>
                  <a:schemeClr val="tx1">
                    <a:lumMod val="75000"/>
                    <a:lumOff val="25000"/>
                  </a:schemeClr>
                </a:solidFill>
              </a:rPr>
              <a:t> (LiDAR</a:t>
            </a:r>
            <a:r>
              <a:rPr lang="ja-JP" altLang="en-US" sz="1800" kern="0" dirty="0">
                <a:solidFill>
                  <a:schemeClr val="tx1">
                    <a:lumMod val="75000"/>
                    <a:lumOff val="25000"/>
                  </a:schemeClr>
                </a:solidFill>
              </a:rPr>
              <a:t>が付属している</a:t>
            </a:r>
            <a:r>
              <a:rPr lang="en-US" altLang="ja-JP" sz="1800" kern="0" dirty="0">
                <a:solidFill>
                  <a:schemeClr val="tx1">
                    <a:lumMod val="75000"/>
                    <a:lumOff val="25000"/>
                  </a:schemeClr>
                </a:solidFill>
              </a:rPr>
              <a:t>) </a:t>
            </a:r>
            <a:r>
              <a:rPr lang="ja-JP" altLang="en-US" sz="1800" kern="0" dirty="0">
                <a:solidFill>
                  <a:schemeClr val="tx1">
                    <a:lumMod val="75000"/>
                    <a:lumOff val="25000"/>
                  </a:schemeClr>
                </a:solidFill>
              </a:rPr>
              <a:t>の</a:t>
            </a:r>
            <a:r>
              <a:rPr lang="ja-JP" altLang="en-US" sz="1800" kern="0" dirty="0">
                <a:solidFill>
                  <a:srgbClr val="5F5F5F"/>
                </a:solidFill>
              </a:rPr>
              <a:t>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Diagram</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5184"/>
              <a:gd name="adj2" fmla="val -598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en-US" altLang="ja-JP" sz="2400" kern="0" dirty="0">
                <a:solidFill>
                  <a:srgbClr val="5F5F5F"/>
                </a:solidFill>
              </a:rPr>
              <a:t>2</a:t>
            </a:r>
            <a:r>
              <a:rPr lang="ja-JP" altLang="en-US" sz="2400" kern="0" dirty="0">
                <a:solidFill>
                  <a:srgbClr val="5F5F5F"/>
                </a:solidFill>
              </a:rPr>
              <a:t>つ並んだ</a:t>
            </a:r>
            <a:r>
              <a:rPr lang="ja-JP" altLang="en-US" sz="2400" kern="0">
                <a:solidFill>
                  <a:srgbClr val="5F5F5F"/>
                </a:solidFill>
              </a:rPr>
              <a:t>トグルスイッチの外側</a:t>
            </a:r>
            <a:r>
              <a:rPr lang="ja-JP" altLang="en-US" sz="2400" kern="0" dirty="0">
                <a:solidFill>
                  <a:srgbClr val="5F5F5F"/>
                </a:solidFill>
              </a:rPr>
              <a:t>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40378</TotalTime>
  <Words>4696</Words>
  <Application>Microsoft Office PowerPoint</Application>
  <PresentationFormat>画面に合わせる (4:3)</PresentationFormat>
  <Paragraphs>1568</Paragraphs>
  <Slides>133</Slides>
  <Notes>126</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8" baseType="lpstr">
      <vt:lpstr>ＭＳ Ｐゴシック</vt:lpstr>
      <vt:lpstr>ヒラギノ角ゴ Pro W3</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PowerPoint プレゼンテーション</vt:lpstr>
      <vt:lpstr>手順</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1398</cp:revision>
  <cp:lastPrinted>2019-07-10T23:29:21Z</cp:lastPrinted>
  <dcterms:created xsi:type="dcterms:W3CDTF">2005-10-20T13:06:43Z</dcterms:created>
  <dcterms:modified xsi:type="dcterms:W3CDTF">2023-04-14T06:55:26Z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